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25" hidden="1"/>
          <p:cNvGraphicFramePr>
            <a:graphicFrameLocks/>
          </p:cNvGraphicFramePr>
          <p:nvPr/>
        </p:nvGraphicFramePr>
        <p:xfrm>
          <a:off x="3" y="0"/>
          <a:ext cx="158262" cy="158750"/>
        </p:xfrm>
        <a:graphic>
          <a:graphicData uri="http://schemas.openxmlformats.org/presentationml/2006/ole">
            <p:oleObj spid="_x0000_s1026" r:id="rId6" imgW="0" imgH="0" progId="">
              <p:embed/>
            </p:oleObj>
          </a:graphicData>
        </a:graphic>
      </p:graphicFrame>
      <p:sp>
        <p:nvSpPr>
          <p:cNvPr id="6" name="Line 123"/>
          <p:cNvSpPr>
            <a:spLocks noChangeShapeType="1"/>
          </p:cNvSpPr>
          <p:nvPr userDrawn="1">
            <p:custDataLst>
              <p:tags r:id="rId2"/>
            </p:custDataLst>
          </p:nvPr>
        </p:nvSpPr>
        <p:spPr bwMode="auto">
          <a:xfrm>
            <a:off x="342900" y="227013"/>
            <a:ext cx="7543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 type="none" w="lg" len="lg"/>
            <a:tailEnd type="none" w="lg" len="lg"/>
          </a:ln>
          <a:effectLst/>
        </p:spPr>
        <p:txBody>
          <a:bodyPr wrap="none" tIns="91440" bIns="91440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1274" y="214313"/>
          <a:ext cx="7655033" cy="619125"/>
        </p:xfrm>
        <a:graphic>
          <a:graphicData uri="http://schemas.openxmlformats.org/drawingml/2006/table">
            <a:tbl>
              <a:tblPr/>
              <a:tblGrid>
                <a:gridCol w="2868489"/>
                <a:gridCol w="4786544"/>
              </a:tblGrid>
              <a:tr h="619125"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213946" y="833439"/>
            <a:ext cx="8787912" cy="5619898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2" descr="C:\Documents and Settings\mojaf\Desktop\BRAND MARKETING utility\Corporate communication\Nuovi loghi\WhirlpoolEMEA_2C_B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3932" y="109538"/>
            <a:ext cx="100818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2"/>
          <p:cNvSpPr txBox="1"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545513" y="6699250"/>
            <a:ext cx="176212" cy="133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r">
              <a:defRPr/>
            </a:pPr>
            <a:r>
              <a:rPr lang="en-US" sz="1000" dirty="0">
                <a:solidFill>
                  <a:srgbClr val="002C5F"/>
                </a:solidFill>
                <a:sym typeface="Wingdings" pitchFamily="2" charset="2"/>
              </a:rPr>
              <a:t></a:t>
            </a:r>
            <a:r>
              <a:rPr lang="de-DE" sz="1000" b="1" dirty="0">
                <a:solidFill>
                  <a:srgbClr val="0C0C0C"/>
                </a:solidFill>
              </a:rPr>
              <a:t> </a:t>
            </a:r>
            <a:fld id="{5EA44CFA-11CA-4CA5-985F-A77E64098AFF}" type="slidenum">
              <a:rPr lang="de-DE" sz="800">
                <a:solidFill>
                  <a:srgbClr val="002C5F"/>
                </a:solidFill>
                <a:latin typeface="Calibri" pitchFamily="34" charset="0"/>
              </a:rPr>
              <a:pPr algn="r">
                <a:defRPr/>
              </a:pPr>
              <a:t>‹#›</a:t>
            </a:fld>
            <a:endParaRPr lang="de-DE" sz="800" dirty="0">
              <a:solidFill>
                <a:srgbClr val="002C5F"/>
              </a:solidFill>
              <a:latin typeface="Calibri" pitchFamily="34" charset="0"/>
            </a:endParaRPr>
          </a:p>
        </p:txBody>
      </p:sp>
      <p:sp>
        <p:nvSpPr>
          <p:cNvPr id="13" name="Footer Placeholder 4"/>
          <p:cNvSpPr txBox="1">
            <a:spLocks/>
          </p:cNvSpPr>
          <p:nvPr userDrawn="1">
            <p:custDataLst>
              <p:tags r:id="rId4"/>
            </p:custDataLst>
          </p:nvPr>
        </p:nvSpPr>
        <p:spPr>
          <a:xfrm>
            <a:off x="292100" y="6616700"/>
            <a:ext cx="2971800" cy="228600"/>
          </a:xfrm>
          <a:prstGeom prst="rect">
            <a:avLst/>
          </a:prstGeom>
        </p:spPr>
        <p:txBody>
          <a:bodyPr lIns="0" tIns="0" rIns="0" bIns="0" anchor="ctr"/>
          <a:lstStyle/>
          <a:p>
            <a:pPr>
              <a:defRPr/>
            </a:pPr>
            <a:r>
              <a:rPr lang="en-US" sz="800" dirty="0">
                <a:solidFill>
                  <a:srgbClr val="808080"/>
                </a:solidFill>
                <a:latin typeface="Calibri" pitchFamily="34" charset="0"/>
              </a:rPr>
              <a:t>WHIRLPOOL </a:t>
            </a:r>
            <a:r>
              <a:rPr lang="en-US" sz="800" dirty="0" smtClean="0">
                <a:solidFill>
                  <a:srgbClr val="808080"/>
                </a:solidFill>
                <a:latin typeface="Calibri" pitchFamily="34" charset="0"/>
              </a:rPr>
              <a:t>MEA INTERNATIONAL  </a:t>
            </a:r>
            <a:r>
              <a:rPr lang="en-US" sz="800" dirty="0">
                <a:solidFill>
                  <a:srgbClr val="808080"/>
                </a:solidFill>
                <a:latin typeface="Calibri" pitchFamily="34" charset="0"/>
                <a:sym typeface="Wingdings" pitchFamily="2" charset="2"/>
              </a:rPr>
              <a:t> CONFIDENTIAL</a:t>
            </a:r>
            <a:endParaRPr lang="en-US" sz="800" dirty="0">
              <a:solidFill>
                <a:srgbClr val="80808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78" descr="http://photofile.quirici.it/prev_path/DG201302291.jpg?sessionid=8B3325629EE7385CB7F8181903466858"/>
          <p:cNvPicPr>
            <a:picLocks noChangeAspect="1" noChangeArrowheads="1"/>
          </p:cNvPicPr>
          <p:nvPr/>
        </p:nvPicPr>
        <p:blipFill>
          <a:blip r:embed="rId2" cstate="print"/>
          <a:srcRect l="20682" t="13167" r="15958" b="19308"/>
          <a:stretch>
            <a:fillRect/>
          </a:stretch>
        </p:blipFill>
        <p:spPr bwMode="auto">
          <a:xfrm>
            <a:off x="517525" y="1397000"/>
            <a:ext cx="27527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5038" y="1630363"/>
            <a:ext cx="452437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3992563" y="1397000"/>
          <a:ext cx="4265492" cy="4607680"/>
        </p:xfrm>
        <a:graphic>
          <a:graphicData uri="http://schemas.openxmlformats.org/drawingml/2006/table">
            <a:tbl>
              <a:tblPr/>
              <a:tblGrid>
                <a:gridCol w="2489627"/>
                <a:gridCol w="1775865"/>
              </a:tblGrid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MODEL NUMBER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dirty="0" smtClean="0">
                          <a:latin typeface="+mn-lt"/>
                        </a:rPr>
                        <a:t>ART 871/A+/NF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12NC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dirty="0" smtClean="0">
                          <a:latin typeface="+mn-lt"/>
                        </a:rPr>
                        <a:t>856479015010 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EAN code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8003437039768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Total gross capacity (Lt.)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282 L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Star Rating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Climate class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SN-T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Type of control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Electronic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Frost free system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 </a:t>
                      </a:r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Frost in the freezer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Energy class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A+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Color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White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REFRIGERATOR FEATURES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Antibacterial Filter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Yes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Air ventilation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Fan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Number of shelves in fridge compartment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 (4 adjustable)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Material of  the shelves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Glass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Number of crisper drawers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Led lighting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Starlight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Fast Cooling</a:t>
                      </a:r>
                      <a:endParaRPr lang="en-US" sz="9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Yes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FREEZER FEATURES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Number of freezing drawers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ELECTRICAL FEATURES &amp; DIMENSIONS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Product Dimension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HxWxD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cm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177 X 54 X 54,5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Packed Product dimensions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HxWxD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 cm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183x59x60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Net Weight kg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58 kg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Gross Weight kg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62 kg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Max Electric power W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160 W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Absorbtion A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Voltage V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220-240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Frequency Hz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Type of Gas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R600a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IFU Language 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EN, FR, AR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D8D8"/>
                    </a:solidFill>
                  </a:tcPr>
                </a:tc>
              </a:tr>
              <a:tr h="116114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latin typeface="+mn-lt"/>
                        </a:rPr>
                        <a:t>Plug type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UK</a:t>
                      </a:r>
                    </a:p>
                  </a:txBody>
                  <a:tcPr marL="6830" marR="6830" marT="68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517525" y="534988"/>
            <a:ext cx="2963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>
                <a:solidFill>
                  <a:schemeClr val="bg1"/>
                </a:solidFill>
              </a:rPr>
              <a:t>COOLING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313238" y="534988"/>
            <a:ext cx="29654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dirty="0"/>
              <a:t>BOTTOM MOUNT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9h3EB8Ga0uq4sdjLUNgs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Z0DwQt9kiS6zvSxE9__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McPRcJ90C7CrstsIouHw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GEORGB1</cp:lastModifiedBy>
  <cp:revision>1</cp:revision>
  <dcterms:created xsi:type="dcterms:W3CDTF">2006-08-16T00:00:00Z</dcterms:created>
  <dcterms:modified xsi:type="dcterms:W3CDTF">2014-07-20T08:16:39Z</dcterms:modified>
</cp:coreProperties>
</file>